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8E61F-A203-41FE-8652-CBD8890D8AB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7160F-50D3-4FEB-9822-E09CA284B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160F-50D3-4FEB-9822-E09CA284BF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s://oge.fipi.ru/ba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3;&#1077;&#1083;&#1072;&#1103;&#1073;&#1077;&#1088;&#1077;&#1079;&#1082;&#1072;32.&#1088;&#1092;/&#1075;&#1080;&#1072;-11/" TargetMode="External"/><Relationship Id="rId5" Type="http://schemas.openxmlformats.org/officeDocument/2006/relationships/hyperlink" Target="https://fipi.ru/oge/otkrytyy-bank-zadaniy-oge" TargetMode="External"/><Relationship Id="rId4" Type="http://schemas.openxmlformats.org/officeDocument/2006/relationships/hyperlink" Target="http://&#1084;&#1080;&#1085;&#1086;&#1073;&#1088;&#1085;&#1072;&#1091;&#1082;&#1080;.&#1088;&#1092;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1" y="764704"/>
            <a:ext cx="9082619" cy="40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412776"/>
          <a:ext cx="9036495" cy="5445227"/>
        </p:xfrm>
        <a:graphic>
          <a:graphicData uri="http://schemas.openxmlformats.org/drawingml/2006/table">
            <a:tbl>
              <a:tblPr/>
              <a:tblGrid>
                <a:gridCol w="1806921"/>
                <a:gridCol w="1806921"/>
                <a:gridCol w="1806921"/>
                <a:gridCol w="1807866"/>
                <a:gridCol w="1807866"/>
              </a:tblGrid>
              <a:tr h="3286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балл по предмету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Отметка по пятибалльной шкале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23-28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(не менее 4б по критериям ГК1-ГК4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29-33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(не менее 6б по критериям ГК1-ГК4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(не менее 2б по геометрии)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15-21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23-34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13-25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26-37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38-48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12-18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19-25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32-37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30-37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32-37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16-19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46-57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58-68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Шкала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перевода баллов ОГЭ в оценки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" y="188640"/>
            <a:ext cx="912428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092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1" y="116632"/>
            <a:ext cx="909329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Аппеляция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1" name="Picture 1" descr="C:\Users\Людмила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Нормативные документы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Федеральный закон </a:t>
            </a:r>
            <a:r>
              <a:rPr lang="ru-RU" b="1" dirty="0" smtClean="0"/>
              <a:t>«Об образовании в РФ» </a:t>
            </a:r>
            <a:r>
              <a:rPr lang="ru-RU" dirty="0" smtClean="0"/>
              <a:t>от 29 декабря 2012 года № 273 – ФЗ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Приказ Министерства просвещения Российской Федерации и Федеральной службы по надзору в сфере образования и науки от 4 апреля 2023 г. № 232/551 </a:t>
            </a:r>
            <a:r>
              <a:rPr lang="ru-RU" dirty="0" smtClean="0"/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Приказ Департамента образования города Москвы от 11 января 2019 г. № 02 </a:t>
            </a:r>
            <a:r>
              <a:rPr lang="ru-RU" dirty="0" smtClean="0">
                <a:solidFill>
                  <a:srgbClr val="FF0000"/>
                </a:solidFill>
              </a:rPr>
              <a:t>«Об утверждении Порядка проведения итогового собеседования по русскому языку» (в действующих редакциях)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Приказ Министерства просвещение Российской Федерации от 5 октября 2020 года № 546 </a:t>
            </a:r>
            <a:r>
              <a:rPr lang="ru-RU" dirty="0" smtClean="0"/>
              <a:t>«Об утверждении Порядка заполнения, учета и выдачи аттестатов об </a:t>
            </a:r>
            <a:r>
              <a:rPr lang="ru-RU" dirty="0" err="1" smtClean="0"/>
              <a:t>основномобщем</a:t>
            </a:r>
            <a:r>
              <a:rPr lang="ru-RU" dirty="0" smtClean="0"/>
              <a:t> и среднем общем образовании и их  дубликатов»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Информирование о </a:t>
            </a:r>
            <a:r>
              <a:rPr lang="ru-RU" b="1" i="1" dirty="0" smtClean="0"/>
              <a:t>ОГЭ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</a:p>
          <a:p>
            <a:r>
              <a:rPr lang="ru-RU" b="1" i="1" dirty="0" smtClean="0"/>
              <a:t>Информационный портал ЕГЭ </a:t>
            </a:r>
            <a:r>
              <a:rPr lang="en-US" b="1" i="1" dirty="0" smtClean="0">
                <a:hlinkClick r:id="rId2"/>
              </a:rPr>
              <a:t>https://oge.fipi.ru/bank</a:t>
            </a:r>
            <a:r>
              <a:rPr lang="en-US" b="1" i="1" dirty="0" smtClean="0">
                <a:hlinkClick r:id="rId2"/>
              </a:rPr>
              <a:t>/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ru-RU" b="1" i="1" dirty="0" smtClean="0"/>
              <a:t>Официальный сайт </a:t>
            </a:r>
            <a:r>
              <a:rPr lang="ru-RU" b="1" i="1" dirty="0" err="1" smtClean="0"/>
              <a:t>Рособрнадзора</a:t>
            </a:r>
            <a:r>
              <a:rPr lang="ru-RU" b="1" i="1" dirty="0" smtClean="0"/>
              <a:t> </a:t>
            </a:r>
            <a:r>
              <a:rPr lang="ru-RU" b="1" i="1" dirty="0" smtClean="0">
                <a:hlinkClick r:id="rId3"/>
              </a:rPr>
              <a:t>http://obrnadzor.gov.ru/</a:t>
            </a:r>
            <a:endParaRPr lang="ru-RU" b="1" i="1" dirty="0" smtClean="0"/>
          </a:p>
          <a:p>
            <a:r>
              <a:rPr lang="ru-RU" b="1" i="1" dirty="0" smtClean="0"/>
              <a:t>Официальный сайт </a:t>
            </a:r>
            <a:r>
              <a:rPr lang="ru-RU" b="1" i="1" dirty="0" err="1" smtClean="0"/>
              <a:t>Минобрнауки</a:t>
            </a:r>
            <a:r>
              <a:rPr lang="ru-RU" b="1" i="1" dirty="0" smtClean="0"/>
              <a:t> России </a:t>
            </a:r>
            <a:r>
              <a:rPr lang="ru-RU" b="1" i="1" dirty="0" smtClean="0">
                <a:hlinkClick r:id="rId4"/>
              </a:rPr>
              <a:t>http://минобрнауки.рф</a:t>
            </a:r>
            <a:r>
              <a:rPr lang="ru-RU" b="1" i="1" dirty="0" smtClean="0">
                <a:hlinkClick r:id="rId4"/>
              </a:rPr>
              <a:t>/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ru-RU" b="1" i="1" dirty="0" smtClean="0"/>
              <a:t>Открытый банк заданий ЕГЭ </a:t>
            </a:r>
            <a:r>
              <a:rPr lang="en-US" b="1" i="1" dirty="0" smtClean="0">
                <a:hlinkClick r:id="rId5"/>
              </a:rPr>
              <a:t>https://</a:t>
            </a:r>
            <a:r>
              <a:rPr lang="en-US" b="1" i="1" dirty="0" smtClean="0">
                <a:hlinkClick r:id="rId5"/>
              </a:rPr>
              <a:t>fipi.ru/oge/otkrytyy-bank-zadaniy-oge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ru-RU" b="1" i="1" dirty="0" smtClean="0"/>
              <a:t> </a:t>
            </a:r>
          </a:p>
          <a:p>
            <a:r>
              <a:rPr lang="ru-RU" b="1" i="1" dirty="0" smtClean="0"/>
              <a:t>Сайт школы  (раздел  «ГИА-11») </a:t>
            </a:r>
            <a:r>
              <a:rPr lang="ru-RU" b="1" i="1" dirty="0" smtClean="0">
                <a:hlinkClick r:id="rId6"/>
              </a:rPr>
              <a:t>http://белаяберезка32.рф/гиа-11</a:t>
            </a:r>
            <a:r>
              <a:rPr lang="ru-RU" b="1" i="1" dirty="0" smtClean="0">
                <a:hlinkClick r:id="rId6"/>
              </a:rPr>
              <a:t>/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36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Даты проведения ОГЭ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7687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779"/>
            <a:ext cx="9144000" cy="67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126</Words>
  <Application>Microsoft Office PowerPoint</Application>
  <PresentationFormat>Экран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Нормативные документы </vt:lpstr>
      <vt:lpstr>Слайд 3</vt:lpstr>
      <vt:lpstr>Слайд 4</vt:lpstr>
      <vt:lpstr>Слайд 5</vt:lpstr>
      <vt:lpstr>Слайд 6</vt:lpstr>
      <vt:lpstr>Слайд 7</vt:lpstr>
      <vt:lpstr>Даты проведения ОГЭ</vt:lpstr>
      <vt:lpstr>Слайд 9</vt:lpstr>
      <vt:lpstr>Слайд 10</vt:lpstr>
      <vt:lpstr>Шкала  перевода баллов ОГЭ в оценки</vt:lpstr>
      <vt:lpstr>Слайд 12</vt:lpstr>
      <vt:lpstr>Слайд 13</vt:lpstr>
      <vt:lpstr>Слайд 14</vt:lpstr>
      <vt:lpstr>Слайд 15</vt:lpstr>
      <vt:lpstr>Слайд 16</vt:lpstr>
      <vt:lpstr>Аппеляция</vt:lpstr>
      <vt:lpstr>Слайд 18</vt:lpstr>
      <vt:lpstr>Слайд 19</vt:lpstr>
      <vt:lpstr>Слайд 20</vt:lpstr>
      <vt:lpstr>Информирование о ОГЭ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20</cp:revision>
  <dcterms:created xsi:type="dcterms:W3CDTF">2024-01-31T13:03:06Z</dcterms:created>
  <dcterms:modified xsi:type="dcterms:W3CDTF">2024-02-05T06:00:21Z</dcterms:modified>
</cp:coreProperties>
</file>