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pi.ru/content/otkrytyy-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15"/>
            <a:ext cx="9144000" cy="684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212"/>
            <a:ext cx="9144000" cy="68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5193"/>
            <a:ext cx="9036496" cy="641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Информирование о ЕГЭ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</a:p>
          <a:p>
            <a:r>
              <a:rPr lang="ru-RU" b="1" i="1" dirty="0" smtClean="0"/>
              <a:t>Информационный портал ЕГЭ </a:t>
            </a:r>
            <a:r>
              <a:rPr lang="ru-RU" b="1" i="1" dirty="0" smtClean="0">
                <a:hlinkClick r:id="rId2"/>
              </a:rPr>
              <a:t>http://ege.edu.ru/ </a:t>
            </a:r>
            <a:r>
              <a:rPr lang="ru-RU" b="1" i="1" dirty="0" smtClean="0"/>
              <a:t>(также можно ознакомиться с результатами ЕГЭ)</a:t>
            </a:r>
          </a:p>
          <a:p>
            <a:r>
              <a:rPr lang="ru-RU" b="1" i="1" dirty="0" smtClean="0"/>
              <a:t>Официальный сайт </a:t>
            </a:r>
            <a:r>
              <a:rPr lang="ru-RU" b="1" i="1" dirty="0" err="1" smtClean="0"/>
              <a:t>Рособрнадзора</a:t>
            </a:r>
            <a:r>
              <a:rPr lang="ru-RU" b="1" i="1" dirty="0" smtClean="0"/>
              <a:t> </a:t>
            </a:r>
            <a:r>
              <a:rPr lang="ru-RU" b="1" i="1" dirty="0" smtClean="0">
                <a:hlinkClick r:id="rId3"/>
              </a:rPr>
              <a:t>http://obrnadzor.gov.ru/</a:t>
            </a:r>
            <a:endParaRPr lang="ru-RU" b="1" i="1" dirty="0" smtClean="0"/>
          </a:p>
          <a:p>
            <a:r>
              <a:rPr lang="ru-RU" b="1" i="1" dirty="0" smtClean="0"/>
              <a:t>Официальный сайт </a:t>
            </a:r>
            <a:r>
              <a:rPr lang="ru-RU" b="1" i="1" dirty="0" err="1" smtClean="0"/>
              <a:t>Минобрнауки</a:t>
            </a:r>
            <a:r>
              <a:rPr lang="ru-RU" b="1" i="1" dirty="0" smtClean="0"/>
              <a:t> России http://минобрнауки.рф/</a:t>
            </a:r>
          </a:p>
          <a:p>
            <a:r>
              <a:rPr lang="ru-RU" b="1" i="1" dirty="0" smtClean="0"/>
              <a:t>Открытый банк заданий ЕГЭ </a:t>
            </a:r>
            <a:r>
              <a:rPr lang="ru-RU" b="1" i="1" dirty="0" smtClean="0">
                <a:hlinkClick r:id="rId4"/>
              </a:rPr>
              <a:t>http://www.fipi.ru/content/otkrytyy-</a:t>
            </a:r>
            <a:r>
              <a:rPr lang="ru-RU" b="1" i="1" dirty="0" smtClean="0"/>
              <a:t> </a:t>
            </a:r>
            <a:r>
              <a:rPr lang="ru-RU" b="1" i="1" dirty="0" err="1" smtClean="0"/>
              <a:t>bank-zadaniy-ege</a:t>
            </a:r>
            <a:r>
              <a:rPr lang="ru-RU" b="1" i="1" dirty="0" smtClean="0"/>
              <a:t> </a:t>
            </a:r>
          </a:p>
          <a:p>
            <a:r>
              <a:rPr lang="ru-RU" b="1" i="1" dirty="0" smtClean="0"/>
              <a:t>Сайт школы  (раздел  «ГИА-11») http://белаяберезка32.рф/гиа-11/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«Горячая» </a:t>
            </a:r>
            <a:r>
              <a:rPr lang="ru-RU" b="1" i="1" dirty="0" smtClean="0">
                <a:solidFill>
                  <a:srgbClr val="FF0000"/>
                </a:solidFill>
              </a:rPr>
              <a:t>линия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МБОУ </a:t>
            </a:r>
            <a:r>
              <a:rPr lang="ru-RU" b="1" i="1" dirty="0" err="1" smtClean="0">
                <a:solidFill>
                  <a:srgbClr val="FF0000"/>
                </a:solidFill>
              </a:rPr>
              <a:t>Белоберезковская</a:t>
            </a:r>
            <a:r>
              <a:rPr lang="ru-RU" b="1" i="1" dirty="0" smtClean="0">
                <a:solidFill>
                  <a:srgbClr val="FF0000"/>
                </a:solidFill>
              </a:rPr>
              <a:t> СОШ №1 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 </a:t>
            </a:r>
          </a:p>
          <a:p>
            <a:pPr algn="ctr">
              <a:buNone/>
            </a:pPr>
            <a:r>
              <a:rPr lang="ru-RU" b="1" i="1" dirty="0" smtClean="0"/>
              <a:t>Каждый обучающийся или родитель, столкнувшийся с проблемами по </a:t>
            </a:r>
            <a:r>
              <a:rPr lang="ru-RU" b="1" i="1" dirty="0" smtClean="0"/>
              <a:t>вопросам  ЕГЭ</a:t>
            </a:r>
            <a:r>
              <a:rPr lang="ru-RU" b="1" i="1" dirty="0" smtClean="0"/>
              <a:t>, может позвонить по телефону: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8-48-352-962-81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</Words>
  <Application>Microsoft Office PowerPoint</Application>
  <PresentationFormat>Экран (4:3)</PresentationFormat>
  <Paragraphs>12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Информирование о ЕГЭ </vt:lpstr>
      <vt:lpstr>«Горячая» линия  МБОУ Белоберезковская СОШ №1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9</cp:revision>
  <dcterms:created xsi:type="dcterms:W3CDTF">2024-01-31T10:55:20Z</dcterms:created>
  <dcterms:modified xsi:type="dcterms:W3CDTF">2024-01-31T12:22:39Z</dcterms:modified>
</cp:coreProperties>
</file>